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4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F05D68-78CA-410F-83E9-219C68D4A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E24E60-3B97-40A3-A5F4-7C9053A8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53FA48-7290-4F06-9628-F49379D5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3524BE-1DC6-492F-BC26-43ED795F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B80AC9-FA07-4957-94D4-DCB3BF75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3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FBDB3E-6CCD-4C60-A0E1-C426AF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146E0C8-52EB-47FE-ACE7-7085B3BD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78AFCE-3CB2-4F26-871B-B6D51646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EC3260-D0B7-4CA3-A5C1-33FC47F4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7EFAF0-33C7-41CA-A0C9-E9C6D07A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33E64A8-9EF7-4C17-85C8-7AD97E792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FB13E07-FF83-468E-90F3-6061269E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7015AD-0A38-45CC-BACF-6A4DCA69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A7B31C-E43E-484E-9CC8-CF843EBE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D4DD-4E12-48FA-B648-462320D3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13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C7B358-97E9-49F2-9454-E9DFE976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2BC862-DF73-4262-AB24-892B7437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43D31F-C5F9-4A90-A263-D81D07F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C57E99-E213-4442-BF18-951B944C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C8E6FA-DE09-4D5B-9DCF-291A220F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82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555AE0-BAD9-458B-A550-886FF9CB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B7E148-4BCF-4DEB-B4A3-56BD23A0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3B9A94-30F1-4BDF-BD1C-B250DF4F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80B006-FE05-4D4F-855A-C4DF296B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418990-527D-48C0-87DD-BB68D68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24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343DC9-EF0A-4480-A1CF-4AD514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B188E-B3C5-43F8-8674-8362FEB72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60CC720-857B-4F81-ACFB-F4D50221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AD0ADE-9C48-42A9-8129-E95A12B5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6484483-E6BB-4A64-A833-D236FE1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AAE413-3DAF-48DA-ACE2-55807EAB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7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567A66-C149-461D-83FF-29C71DAF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AAD2B0-EB8E-40AD-B84C-E38288E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E4852-4482-4859-BF7D-B46D6D7C8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550E2CB-5D72-44D8-AC6D-C456C2751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90E2E1-2C63-4118-887F-8FFCE1028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291CA0A-6FC2-4B69-9F4D-8A5C14A1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E329A1-7D30-4850-BDF1-7C4A9918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2B33FD3-FCA3-433E-B3A7-6FC9B466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0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1F775-0EE9-4A57-9BFF-A2BE6CBB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7FEFF4-63C7-42F2-AB4A-5B02E9B1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B0BCE2E-6E72-486F-A21F-16A4F514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393E08-851A-4012-A570-F6D4D4B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51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9368B4-2A76-4118-BF08-9252EA5B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6E33B2A-0F20-4631-B245-E45105B9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30576E-CD3E-49DB-8F4D-DBD4DB18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95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86457D-FE56-4B41-ABC0-8A23CE7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ACC4B6-D6B0-432A-A979-4BF7FA87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0B0BC0-3622-4460-A6EB-EC3DA106E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8C6A97-F840-4A13-B126-0A9D86F7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03774E-2321-479D-9CE1-D940ED5C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87C0CCD-FC82-438F-BC9E-09CC252C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91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E5BD4F-C311-4C51-AD5B-0E4C7042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3733BDE-809E-431B-8895-DAAACBD07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59342B-575E-43F9-9862-BFE48FDB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596AACC-80DC-448B-B99D-69FC705A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A1F8E8-1D47-4A9D-8477-B372074D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AF75DE-064D-421E-B78A-2D9F1D95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1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3F7BE4-CE8A-463F-86B1-5F7E5FE6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E2D65D-5025-47D4-B0C5-85FC1F1E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CCF68E-DDC4-4BA6-8DB8-3E66DA55C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6E5-D05E-4570-8AC5-0FD5CF188A69}" type="datetimeFigureOut">
              <a:rPr lang="tr-TR" smtClean="0"/>
              <a:t>8.04.2021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6D24AA-D8E3-40BB-B0BF-0794E8226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8F5C18-F35D-407D-BC39-C8F9EB9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9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4A4E27D-465A-4CE0-BE6E-DCA98CE7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18273" y="-1"/>
            <a:ext cx="4724874" cy="685799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9151232-919B-4B6D-A72A-7C611A282F52}"/>
              </a:ext>
            </a:extLst>
          </p:cNvPr>
          <p:cNvSpPr txBox="1"/>
          <p:nvPr/>
        </p:nvSpPr>
        <p:spPr>
          <a:xfrm>
            <a:off x="3251255" y="1766940"/>
            <a:ext cx="5458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/>
              <a:t>MUKAVEMET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C9096C7-7250-42EF-85D2-6ED2F48228D5}"/>
              </a:ext>
            </a:extLst>
          </p:cNvPr>
          <p:cNvSpPr txBox="1"/>
          <p:nvPr/>
        </p:nvSpPr>
        <p:spPr>
          <a:xfrm>
            <a:off x="3409145" y="2905847"/>
            <a:ext cx="5143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latin typeface="BankGothic Md BT" panose="020B0807020203060204" pitchFamily="34" charset="0"/>
              </a:rPr>
              <a:t>0</a:t>
            </a:r>
            <a:r>
              <a:rPr lang="tr-TR" sz="3200" b="1" dirty="0">
                <a:effectLst/>
                <a:latin typeface="BankGothic Md BT" panose="020B0807020203060204" pitchFamily="34" charset="0"/>
              </a:rPr>
              <a:t>.Kesir Tesirleri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latin typeface="BankGothic Md BT" panose="020B0807020203060204" pitchFamily="34" charset="0"/>
              </a:rPr>
              <a:t>(İç kuvvetler ve Momentler)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760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C06E9C1-27B4-4408-AC62-EC9FC923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728"/>
            <a:ext cx="12192000" cy="54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45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C6B5C8B-959E-48D6-B765-196E05AA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959"/>
            <a:ext cx="12192000" cy="57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6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7919155-7391-4AEE-8FF5-197BD3B5F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" b="1"/>
          <a:stretch/>
        </p:blipFill>
        <p:spPr>
          <a:xfrm>
            <a:off x="0" y="896645"/>
            <a:ext cx="12192000" cy="50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0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CA2D067-460B-4F39-AADA-1B91CB8A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900"/>
            <a:ext cx="12192000" cy="58462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16AA404-CAA6-4E27-B2A2-D44228EB673F}"/>
              </a:ext>
            </a:extLst>
          </p:cNvPr>
          <p:cNvSpPr txBox="1"/>
          <p:nvPr/>
        </p:nvSpPr>
        <p:spPr>
          <a:xfrm>
            <a:off x="115409" y="105790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0.2</a:t>
            </a:r>
          </a:p>
        </p:txBody>
      </p:sp>
    </p:spTree>
    <p:extLst>
      <p:ext uri="{BB962C8B-B14F-4D97-AF65-F5344CB8AC3E}">
        <p14:creationId xmlns:p14="http://schemas.microsoft.com/office/powerpoint/2010/main" val="4274862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F5016BE-14DC-4F3C-842A-A5D43D24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303"/>
            <a:ext cx="12192000" cy="560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3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0BCA579-C021-45EE-B608-C5DD017BD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818"/>
            <a:ext cx="12192000" cy="56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53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EEFF5BF-39ED-40DD-A19B-DE1AD6E68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421"/>
            <a:ext cx="12192000" cy="568315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DB2FA92-C3B8-41EB-B31D-B9FBA701A03D}"/>
              </a:ext>
            </a:extLst>
          </p:cNvPr>
          <p:cNvSpPr txBox="1"/>
          <p:nvPr/>
        </p:nvSpPr>
        <p:spPr>
          <a:xfrm>
            <a:off x="150920" y="187311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0.3</a:t>
            </a:r>
          </a:p>
        </p:txBody>
      </p:sp>
    </p:spTree>
    <p:extLst>
      <p:ext uri="{BB962C8B-B14F-4D97-AF65-F5344CB8AC3E}">
        <p14:creationId xmlns:p14="http://schemas.microsoft.com/office/powerpoint/2010/main" val="72181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9A02DCC-0D36-4ECA-A87F-E0F5F36C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001"/>
            <a:ext cx="12192000" cy="57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8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8DE3766-19CF-4BEE-A180-4879C2330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25"/>
            <a:ext cx="12192000" cy="67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54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A33C66B9-9808-4BF9-AC3B-1FAE865C4DF4}"/>
              </a:ext>
            </a:extLst>
          </p:cNvPr>
          <p:cNvSpPr txBox="1"/>
          <p:nvPr/>
        </p:nvSpPr>
        <p:spPr>
          <a:xfrm>
            <a:off x="97654" y="33174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0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.4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0F812CB-1467-454E-B596-5498B783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604837"/>
            <a:ext cx="119253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FB0E72F-E1B1-4F22-947E-5DAC83EE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733"/>
            <a:ext cx="12192000" cy="591930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F776529-F71C-4807-BF08-2E2987D3607F}"/>
              </a:ext>
            </a:extLst>
          </p:cNvPr>
          <p:cNvSpPr txBox="1"/>
          <p:nvPr/>
        </p:nvSpPr>
        <p:spPr>
          <a:xfrm>
            <a:off x="97654" y="88473"/>
            <a:ext cx="955237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0.1 YAPISAL ELEMANLARDA MEYDANA GELEN İÇ KUVVETLER</a:t>
            </a:r>
          </a:p>
        </p:txBody>
      </p:sp>
    </p:spTree>
    <p:extLst>
      <p:ext uri="{BB962C8B-B14F-4D97-AF65-F5344CB8AC3E}">
        <p14:creationId xmlns:p14="http://schemas.microsoft.com/office/powerpoint/2010/main" val="2402023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A6D960D-3A06-4B27-82EB-FF863944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38"/>
            <a:ext cx="12192000" cy="64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5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58D0F7F-205A-471E-86F7-E6EA9A1A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024"/>
            <a:ext cx="12192000" cy="63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58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974D44A-484B-4C38-9114-33C769F9F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193"/>
            <a:ext cx="12192000" cy="63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18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9C58576-3A74-46BD-B211-51956650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1" y="322086"/>
            <a:ext cx="11665258" cy="653591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3B10279-DBC4-4266-8E1F-050AD6378A38}"/>
              </a:ext>
            </a:extLst>
          </p:cNvPr>
          <p:cNvSpPr txBox="1"/>
          <p:nvPr/>
        </p:nvSpPr>
        <p:spPr>
          <a:xfrm>
            <a:off x="71021" y="75658"/>
            <a:ext cx="955237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0.2 Kesme Kuvveti ve Moment Diyagramları</a:t>
            </a:r>
          </a:p>
        </p:txBody>
      </p:sp>
    </p:spTree>
    <p:extLst>
      <p:ext uri="{BB962C8B-B14F-4D97-AF65-F5344CB8AC3E}">
        <p14:creationId xmlns:p14="http://schemas.microsoft.com/office/powerpoint/2010/main" val="69094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27D7086-7E24-4DDF-9626-8C22968D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4"/>
            <a:ext cx="12192000" cy="68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587850C-70D9-4EBA-943F-172FDC31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7"/>
            <a:ext cx="12192000" cy="68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5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B55834A-FB80-4469-9D86-693C73BC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8"/>
            <a:ext cx="12192000" cy="683984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9671A23-3BC6-437A-A8FD-AA2569C54FB1}"/>
              </a:ext>
            </a:extLst>
          </p:cNvPr>
          <p:cNvSpPr txBox="1"/>
          <p:nvPr/>
        </p:nvSpPr>
        <p:spPr>
          <a:xfrm>
            <a:off x="97654" y="33174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0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.5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26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D01DE06-843E-4FF2-A26A-8C040204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9"/>
            <a:ext cx="12192000" cy="68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16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21CCFE5-05B5-4CD7-9F7E-C4AAFB8B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4"/>
            <a:ext cx="12192000" cy="682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54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5013712-6F9E-418D-9B3F-BDB6935E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9"/>
            <a:ext cx="12192000" cy="685250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4A59D09-F29B-42E7-9045-436DDA6CBC72}"/>
              </a:ext>
            </a:extLst>
          </p:cNvPr>
          <p:cNvSpPr txBox="1"/>
          <p:nvPr/>
        </p:nvSpPr>
        <p:spPr>
          <a:xfrm>
            <a:off x="97654" y="33174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0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.6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8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BA6C151-AF26-4008-BD11-4EAA0811E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740"/>
            <a:ext cx="12192000" cy="542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52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CF41D6F-33BD-4C51-8F10-1545A4D8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" y="0"/>
            <a:ext cx="12141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26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B86BD14-BA34-427A-B14B-0474A54A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4"/>
            <a:ext cx="12192000" cy="68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19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80617C0-F0FD-429E-873B-6E3816A6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0"/>
            <a:ext cx="12192000" cy="68454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8482C61-100E-40FC-BE14-38D61DFF04F9}"/>
              </a:ext>
            </a:extLst>
          </p:cNvPr>
          <p:cNvSpPr txBox="1"/>
          <p:nvPr/>
        </p:nvSpPr>
        <p:spPr>
          <a:xfrm>
            <a:off x="97654" y="33174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0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.7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804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2BFCDC65-78F0-459A-B5AE-6ECD4345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3"/>
            <a:ext cx="12192000" cy="681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8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7F2BE00-AADD-4C2F-8BBB-6F1EA454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8" y="0"/>
            <a:ext cx="12143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B0B8D25-8465-4313-B878-DE427F2F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" y="0"/>
            <a:ext cx="12119290" cy="685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4218840-B7E9-49D9-9581-B0467EC07815}"/>
              </a:ext>
            </a:extLst>
          </p:cNvPr>
          <p:cNvSpPr txBox="1"/>
          <p:nvPr/>
        </p:nvSpPr>
        <p:spPr>
          <a:xfrm>
            <a:off x="97654" y="33174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0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.8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151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B457470-CEFD-4F71-A65E-8E3F061DD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"/>
          <a:stretch/>
        </p:blipFill>
        <p:spPr>
          <a:xfrm>
            <a:off x="150920" y="0"/>
            <a:ext cx="12041080" cy="68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267EC7C-CB01-490C-B05D-7DA900368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9"/>
            <a:ext cx="12192000" cy="683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6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FFBDC5C-EB25-4393-8D50-D2F5ABF4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8"/>
            <a:ext cx="12192000" cy="68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09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B186297-29FB-4F09-B289-4111C4928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4"/>
            <a:ext cx="12192000" cy="68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0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D4AE0F2-86D2-492B-A4B5-1F668F8D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791"/>
            <a:ext cx="12192000" cy="55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8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2AD5399-128D-4391-BED1-8CC32381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7" y="577049"/>
            <a:ext cx="11052929" cy="620529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78FC30F-B4E4-43E4-A825-42FD33C3ADDA}"/>
              </a:ext>
            </a:extLst>
          </p:cNvPr>
          <p:cNvSpPr txBox="1"/>
          <p:nvPr/>
        </p:nvSpPr>
        <p:spPr>
          <a:xfrm>
            <a:off x="71021" y="75658"/>
            <a:ext cx="772357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0.3 Kesme ve Moment Diyagramların Oluşturulması için grafiksel Yöntem (Alan Yöntemi)</a:t>
            </a:r>
          </a:p>
        </p:txBody>
      </p:sp>
    </p:spTree>
    <p:extLst>
      <p:ext uri="{BB962C8B-B14F-4D97-AF65-F5344CB8AC3E}">
        <p14:creationId xmlns:p14="http://schemas.microsoft.com/office/powerpoint/2010/main" val="2720327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41F4C1A-28A7-4CF7-A50E-8A576C1A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34"/>
            <a:ext cx="12192000" cy="67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51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8C1CE05-9CDE-4B75-B1BF-506019919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" y="0"/>
            <a:ext cx="12179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8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471BAC1-29CB-4512-89D8-60C9A38F4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07"/>
            <a:ext cx="12192000" cy="58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462A3C4-FDCA-4439-9B2A-11270503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51"/>
            <a:ext cx="12192000" cy="58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9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550B043-4177-4CCB-8C00-E3F3FCCC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725"/>
            <a:ext cx="12192000" cy="590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6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8BB770-B683-47F6-895D-597E2482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447"/>
            <a:ext cx="12192000" cy="50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9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A55495E-A412-421F-905C-9842681E5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468"/>
            <a:ext cx="12192000" cy="497106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D54BF4C-FCFD-4288-A189-42CF906B3C3E}"/>
              </a:ext>
            </a:extLst>
          </p:cNvPr>
          <p:cNvSpPr txBox="1"/>
          <p:nvPr/>
        </p:nvSpPr>
        <p:spPr>
          <a:xfrm>
            <a:off x="79899" y="95318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0.1</a:t>
            </a:r>
          </a:p>
        </p:txBody>
      </p:sp>
    </p:spTree>
    <p:extLst>
      <p:ext uri="{BB962C8B-B14F-4D97-AF65-F5344CB8AC3E}">
        <p14:creationId xmlns:p14="http://schemas.microsoft.com/office/powerpoint/2010/main" val="210628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53</Words>
  <Application>Microsoft Office PowerPoint</Application>
  <PresentationFormat>Geniş ekran</PresentationFormat>
  <Paragraphs>14</Paragraphs>
  <Slides>42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7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46</cp:revision>
  <dcterms:created xsi:type="dcterms:W3CDTF">2020-10-26T10:01:11Z</dcterms:created>
  <dcterms:modified xsi:type="dcterms:W3CDTF">2021-04-08T12:55:07Z</dcterms:modified>
</cp:coreProperties>
</file>